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Montserrat Light"/>
      <p:regular r:id="rId38"/>
      <p:bold r:id="rId39"/>
      <p:italic r:id="rId40"/>
      <p:boldItalic r:id="rId41"/>
    </p:embeddedFont>
    <p:embeddedFont>
      <p:font typeface="Montserrat Extra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84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  <p15:guide id="6" pos="2345">
          <p15:clr>
            <a:srgbClr val="747775"/>
          </p15:clr>
        </p15:guide>
      </p15:sldGuideLst>
    </p:ext>
    <p:ext uri="GoogleSlidesCustomDataVersion2">
      <go:slidesCustomData xmlns:go="http://customooxmlschemas.google.com/" r:id="rId46" roundtripDataSignature="AMtx7mjO1novj+8f8I6u5ZDYoR4zrhrr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840" orient="horz"/>
        <p:guide pos="397"/>
        <p:guide pos="5363"/>
        <p:guide pos="2866" orient="horz"/>
        <p:guide pos="234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regular.fntdata"/><Relationship Id="rId41" Type="http://schemas.openxmlformats.org/officeDocument/2006/relationships/font" Target="fonts/Montserrat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MontserratExtra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81b5034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e81b5034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81b5034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e81b5034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81b5034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e81b5034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81b5034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e81b5034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81b50348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e81b5034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Relationship Id="rId4" Type="http://schemas.openxmlformats.org/officeDocument/2006/relationships/image" Target="../media/image31.png"/><Relationship Id="rId10" Type="http://schemas.openxmlformats.org/officeDocument/2006/relationships/image" Target="../media/image34.png"/><Relationship Id="rId9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13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14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71" name="Google Shape;171;p14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14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74" name="Google Shape;174;p14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4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19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3" name="Google Shape;193;p19"/>
          <p:cNvCxnSpPr>
            <a:stCxn id="188" idx="3"/>
            <a:endCxn id="190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194" name="Google Shape;194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19"/>
          <p:cNvCxnSpPr>
            <a:stCxn id="190" idx="3"/>
            <a:endCxn id="194" idx="1"/>
          </p:cNvCxnSpPr>
          <p:nvPr/>
        </p:nvCxnSpPr>
        <p:spPr>
          <a:xfrm>
            <a:off x="2997900" y="3950241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96" name="Google Shape;196;p19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9"/>
          <p:cNvCxnSpPr>
            <a:stCxn id="194" idx="3"/>
            <a:endCxn id="197" idx="1"/>
          </p:cNvCxnSpPr>
          <p:nvPr/>
        </p:nvCxnSpPr>
        <p:spPr>
          <a:xfrm>
            <a:off x="4830600" y="395024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99" name="Google Shape;199;p19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19"/>
          <p:cNvCxnSpPr>
            <a:stCxn id="197" idx="3"/>
            <a:endCxn id="200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02" name="Google Shape;202;p19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8" name="Google Shape;208;p20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4">
            <a:alphaModFix amt="70000"/>
          </a:blip>
          <a:srcRect b="34938" l="21533" r="20612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0"/>
          <p:cNvCxnSpPr>
            <a:stCxn id="209" idx="3"/>
            <a:endCxn id="213" idx="1"/>
          </p:cNvCxnSpPr>
          <p:nvPr/>
        </p:nvCxnSpPr>
        <p:spPr>
          <a:xfrm>
            <a:off x="1730500" y="3208866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15" name="Google Shape;215;p20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0"/>
          <p:cNvCxnSpPr>
            <a:stCxn id="213" idx="3"/>
            <a:endCxn id="216" idx="1"/>
          </p:cNvCxnSpPr>
          <p:nvPr/>
        </p:nvCxnSpPr>
        <p:spPr>
          <a:xfrm>
            <a:off x="4145275" y="370599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18" name="Google Shape;218;p20"/>
          <p:cNvPicPr preferRelativeResize="0"/>
          <p:nvPr/>
        </p:nvPicPr>
        <p:blipFill rotWithShape="1">
          <a:blip r:embed="rId7">
            <a:alphaModFix amt="72000"/>
          </a:blip>
          <a:srcRect b="0" l="0" r="0" t="0"/>
          <a:stretch/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0"/>
          <p:cNvCxnSpPr>
            <a:stCxn id="216" idx="3"/>
            <a:endCxn id="218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0" name="Google Shape;220;p20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2" name="Google Shape;222;p20"/>
          <p:cNvCxnSpPr>
            <a:stCxn id="210" idx="3"/>
            <a:endCxn id="213" idx="1"/>
          </p:cNvCxnSpPr>
          <p:nvPr/>
        </p:nvCxnSpPr>
        <p:spPr>
          <a:xfrm flipH="1" rot="10800000">
            <a:off x="1730500" y="3706066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4294967295" type="ctrTitle"/>
          </p:nvPr>
        </p:nvSpPr>
        <p:spPr>
          <a:xfrm>
            <a:off x="539825" y="2170825"/>
            <a:ext cx="58572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0" y="13956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 txBox="1"/>
          <p:nvPr/>
        </p:nvSpPr>
        <p:spPr>
          <a:xfrm>
            <a:off x="4623500" y="7355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4850725" y="14287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/>
        </p:nvSpPr>
        <p:spPr>
          <a:xfrm>
            <a:off x="4623500" y="8117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4819825" y="15049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b="6679" l="0" r="0" t="3657"/>
          <a:stretch/>
        </p:blipFill>
        <p:spPr>
          <a:xfrm>
            <a:off x="630000" y="13490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4294967295" type="ctrTitle"/>
          </p:nvPr>
        </p:nvSpPr>
        <p:spPr>
          <a:xfrm>
            <a:off x="630000" y="1160550"/>
            <a:ext cx="7835100" cy="15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2438500" y="33750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4">
            <a:alphaModFix/>
          </a:blip>
          <a:srcRect b="-3828" l="0" r="0" t="58397"/>
          <a:stretch/>
        </p:blipFill>
        <p:spPr>
          <a:xfrm>
            <a:off x="2438500" y="37867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5">
            <a:alphaModFix/>
          </a:blip>
          <a:srcRect b="16932" l="4293" r="10161" t="14027"/>
          <a:stretch/>
        </p:blipFill>
        <p:spPr>
          <a:xfrm>
            <a:off x="4921363" y="3236025"/>
            <a:ext cx="2478467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7079356" y="38907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81b503483_0_29"/>
          <p:cNvSpPr txBox="1"/>
          <p:nvPr>
            <p:ph idx="4294967295" type="ctrTitle"/>
          </p:nvPr>
        </p:nvSpPr>
        <p:spPr>
          <a:xfrm>
            <a:off x="539825" y="1789825"/>
            <a:ext cx="63135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Guia prático de </a:t>
            </a:r>
            <a:r>
              <a:rPr b="0" i="0" lang="pt-BR" sz="4000" u="sng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Engenharia de Prompt</a:t>
            </a:r>
            <a:endParaRPr b="0" i="0" sz="4000" u="sng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idx="4294967295" type="ctrTitle"/>
          </p:nvPr>
        </p:nvSpPr>
        <p:spPr>
          <a:xfrm>
            <a:off x="1697950" y="3978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7"/>
          <p:cNvSpPr txBox="1"/>
          <p:nvPr>
            <p:ph idx="4294967295" type="ctrTitle"/>
          </p:nvPr>
        </p:nvSpPr>
        <p:spPr>
          <a:xfrm>
            <a:off x="5110825" y="1176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b="0" i="1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7"/>
          <p:cNvSpPr txBox="1"/>
          <p:nvPr>
            <p:ph idx="4294967295" type="ctrTitle"/>
          </p:nvPr>
        </p:nvSpPr>
        <p:spPr>
          <a:xfrm>
            <a:off x="61185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" name="Google Shape;66;p7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7" name="Google Shape;67;p7"/>
          <p:cNvCxnSpPr/>
          <p:nvPr/>
        </p:nvCxnSpPr>
        <p:spPr>
          <a:xfrm>
            <a:off x="4572000" y="390100"/>
            <a:ext cx="0" cy="4322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50" y="1180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/>
        </p:nvSpPr>
        <p:spPr>
          <a:xfrm>
            <a:off x="2051150" y="13820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b="0" i="0" sz="16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2378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2051150" y="24014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7"/>
          <p:cNvSpPr txBox="1"/>
          <p:nvPr>
            <p:ph idx="4294967295" type="ctrTitle"/>
          </p:nvPr>
        </p:nvSpPr>
        <p:spPr>
          <a:xfrm>
            <a:off x="5110825" y="2066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33990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2065700" y="34361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850" y="32405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600" y="40267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4294967295" type="ctrTitle"/>
          </p:nvPr>
        </p:nvSpPr>
        <p:spPr>
          <a:xfrm>
            <a:off x="5110825" y="2955850"/>
            <a:ext cx="3318900" cy="1604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b="1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 Envolve instruções cuidadosas para orientar o </a:t>
            </a:r>
            <a:r>
              <a:rPr b="1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comportamento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da IA e obter respostas específicas.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e81b50348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400" y="152400"/>
            <a:ext cx="409919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1e81b503483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e81b503483_0_37"/>
          <p:cNvSpPr txBox="1"/>
          <p:nvPr/>
        </p:nvSpPr>
        <p:spPr>
          <a:xfrm>
            <a:off x="69591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e81b503483_0_37"/>
          <p:cNvSpPr txBox="1"/>
          <p:nvPr/>
        </p:nvSpPr>
        <p:spPr>
          <a:xfrm>
            <a:off x="69591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e81b503483_0_37"/>
          <p:cNvSpPr txBox="1"/>
          <p:nvPr/>
        </p:nvSpPr>
        <p:spPr>
          <a:xfrm>
            <a:off x="78529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e81b503483_0_37"/>
          <p:cNvSpPr txBox="1"/>
          <p:nvPr/>
        </p:nvSpPr>
        <p:spPr>
          <a:xfrm>
            <a:off x="78529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1e81b503483_0_54"/>
          <p:cNvPicPr preferRelativeResize="0"/>
          <p:nvPr/>
        </p:nvPicPr>
        <p:blipFill rotWithShape="1">
          <a:blip r:embed="rId3">
            <a:alphaModFix/>
          </a:blip>
          <a:srcRect b="0" l="0" r="44848" t="0"/>
          <a:stretch/>
        </p:blipFill>
        <p:spPr>
          <a:xfrm>
            <a:off x="152400" y="152400"/>
            <a:ext cx="273542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e81b503483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590" y="492750"/>
            <a:ext cx="3727011" cy="41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e81b503483_0_54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3093125" y="1295913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e81b503483_0_54"/>
          <p:cNvSpPr txBox="1"/>
          <p:nvPr/>
        </p:nvSpPr>
        <p:spPr>
          <a:xfrm>
            <a:off x="363093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e81b503483_0_54"/>
          <p:cNvSpPr txBox="1"/>
          <p:nvPr/>
        </p:nvSpPr>
        <p:spPr>
          <a:xfrm>
            <a:off x="363093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e81b503483_0_54"/>
          <p:cNvSpPr txBox="1"/>
          <p:nvPr/>
        </p:nvSpPr>
        <p:spPr>
          <a:xfrm>
            <a:off x="429388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e81b503483_0_54"/>
          <p:cNvSpPr txBox="1"/>
          <p:nvPr/>
        </p:nvSpPr>
        <p:spPr>
          <a:xfrm>
            <a:off x="429388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1" name="Google Shape;291;p30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13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81b503483_0_73"/>
          <p:cNvSpPr txBox="1"/>
          <p:nvPr/>
        </p:nvSpPr>
        <p:spPr>
          <a:xfrm>
            <a:off x="155100" y="2746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0" name="Google Shape;300;g1e81b503483_0_73"/>
          <p:cNvPicPr preferRelativeResize="0"/>
          <p:nvPr/>
        </p:nvPicPr>
        <p:blipFill rotWithShape="1">
          <a:blip r:embed="rId3">
            <a:alphaModFix/>
          </a:blip>
          <a:srcRect b="15682" l="4836" r="10760" t="0"/>
          <a:stretch/>
        </p:blipFill>
        <p:spPr>
          <a:xfrm>
            <a:off x="832513" y="1087663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pic>
        <p:nvPicPr>
          <p:cNvPr id="301" name="Google Shape;301;g1e81b503483_0_73"/>
          <p:cNvPicPr preferRelativeResize="0"/>
          <p:nvPr/>
        </p:nvPicPr>
        <p:blipFill rotWithShape="1">
          <a:blip r:embed="rId4">
            <a:alphaModFix/>
          </a:blip>
          <a:srcRect b="17184" l="7592" r="21187" t="11594"/>
          <a:stretch/>
        </p:blipFill>
        <p:spPr>
          <a:xfrm>
            <a:off x="4782488" y="107022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pic>
        <p:nvPicPr>
          <p:cNvPr id="302" name="Google Shape;302;g1e81b503483_0_73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828288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9803"/>
              </a:srgbClr>
            </a:outerShdw>
          </a:effectLst>
        </p:spPr>
      </p:pic>
      <p:pic>
        <p:nvPicPr>
          <p:cNvPr id="303" name="Google Shape;303;g1e81b503483_0_73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824900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980"/>
              </a:srgbClr>
            </a:outerShdw>
          </a:effectLst>
        </p:spPr>
      </p:pic>
      <p:sp>
        <p:nvSpPr>
          <p:cNvPr id="304" name="Google Shape;304;g1e81b503483_0_73"/>
          <p:cNvSpPr txBox="1"/>
          <p:nvPr>
            <p:ph idx="1" type="subTitle"/>
          </p:nvPr>
        </p:nvSpPr>
        <p:spPr>
          <a:xfrm>
            <a:off x="533400" y="4777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1e81b503483_0_73"/>
          <p:cNvSpPr txBox="1"/>
          <p:nvPr/>
        </p:nvSpPr>
        <p:spPr>
          <a:xfrm>
            <a:off x="735725" y="26290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e81b503483_0_73"/>
          <p:cNvSpPr txBox="1"/>
          <p:nvPr/>
        </p:nvSpPr>
        <p:spPr>
          <a:xfrm>
            <a:off x="2814675" y="26290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e81b503483_0_73"/>
          <p:cNvSpPr txBox="1"/>
          <p:nvPr/>
        </p:nvSpPr>
        <p:spPr>
          <a:xfrm>
            <a:off x="4857750" y="26290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e81b503483_0_73"/>
          <p:cNvSpPr txBox="1"/>
          <p:nvPr/>
        </p:nvSpPr>
        <p:spPr>
          <a:xfrm>
            <a:off x="6835900" y="26290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1e81b503483_0_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7275" y="3057050"/>
            <a:ext cx="1194226" cy="148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e81b503483_0_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7013" y="3057050"/>
            <a:ext cx="1194218" cy="148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e81b503483_0_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6536" y="3057050"/>
            <a:ext cx="1210337" cy="150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e81b503483_0_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80400" y="3057050"/>
            <a:ext cx="1194202" cy="148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b="0" i="0" lang="pt-BR" sz="3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6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code-davinci-002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5" name="Google Shape;85;p6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86" name="Google Shape;86;p6"/>
          <p:cNvCxnSpPr>
            <a:endCxn id="83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7" name="Google Shape;87;p6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" name="Google Shape;88;p6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idx="4294967295" type="ctrTitle"/>
          </p:nvPr>
        </p:nvSpPr>
        <p:spPr>
          <a:xfrm>
            <a:off x="588600" y="1678600"/>
            <a:ext cx="3037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8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8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8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588600" y="1678600"/>
            <a:ext cx="23178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8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" name="Google Shape;103;p8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8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8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8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8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8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1" name="Google Shape;111;p8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2" name="Google Shape;112;p8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3" name="Google Shape;113;p8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b="0" i="1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/>
          <p:nvPr>
            <p:ph idx="4294967295" type="ctrTitle"/>
          </p:nvPr>
        </p:nvSpPr>
        <p:spPr>
          <a:xfrm>
            <a:off x="574350" y="638975"/>
            <a:ext cx="7842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que o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interessa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pelo uso de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1683700" y="2095200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 processo de análise;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0" name="Google Shape;120;p9"/>
          <p:cNvSpPr txBox="1"/>
          <p:nvPr/>
        </p:nvSpPr>
        <p:spPr>
          <a:xfrm>
            <a:off x="1683700" y="2850025"/>
            <a:ext cx="599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fornecer informações valiosas para a resolução rápida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1" name="Google Shape;121;p9"/>
          <p:cNvSpPr txBox="1"/>
          <p:nvPr/>
        </p:nvSpPr>
        <p:spPr>
          <a:xfrm>
            <a:off x="1683700" y="38973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diminuir a quantidade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clientes impactados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22" name="Google Shape;122;p9"/>
          <p:cNvCxnSpPr>
            <a:endCxn id="119" idx="1"/>
          </p:cNvCxnSpPr>
          <p:nvPr/>
        </p:nvCxnSpPr>
        <p:spPr>
          <a:xfrm>
            <a:off x="626200" y="1798950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3" name="Google Shape;123;p9"/>
          <p:cNvCxnSpPr>
            <a:endCxn id="120" idx="1"/>
          </p:cNvCxnSpPr>
          <p:nvPr/>
        </p:nvCxnSpPr>
        <p:spPr>
          <a:xfrm flipH="1" rot="-5400000">
            <a:off x="429400" y="1995925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" name="Google Shape;124;p9"/>
          <p:cNvCxnSpPr>
            <a:endCxn id="121" idx="1"/>
          </p:cNvCxnSpPr>
          <p:nvPr/>
        </p:nvCxnSpPr>
        <p:spPr>
          <a:xfrm flipH="1" rot="-5400000">
            <a:off x="-131450" y="2328500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0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0"/>
          <p:cNvCxnSpPr>
            <a:stCxn id="129" idx="3"/>
            <a:endCxn id="130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4" name="Google Shape;134;p10"/>
          <p:cNvCxnSpPr>
            <a:stCxn id="129" idx="3"/>
            <a:endCxn id="132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1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1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" name="Google Shape;142;p11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3" name="Google Shape;143;p11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4" name="Google Shape;144;p11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BR" sz="5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b="0" i="0" lang="pt-BR" sz="5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https://www.linkedin.com/posts/brijpandeyji_apachekafka-datastreaming-bigdata-activity-7088842695720206336-1aau?utm_source=share&amp;utm_medium=member_desktop</a:t>
            </a:r>
            <a:endParaRPr b="0" i="0" sz="5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3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58" name="Google Shape;158;p13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3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61" name="Google Shape;161;p13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3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294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